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0243463" cy="42845038"/>
  <p:notesSz cx="6858000" cy="9144000"/>
  <p:defaultTextStyle>
    <a:defPPr>
      <a:defRPr lang="en-US"/>
    </a:defPPr>
    <a:lvl1pPr marL="0" algn="l" defTabSz="4176234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1pPr>
    <a:lvl2pPr marL="2088117" algn="l" defTabSz="4176234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2pPr>
    <a:lvl3pPr marL="4176234" algn="l" defTabSz="4176234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3pPr>
    <a:lvl4pPr marL="6264351" algn="l" defTabSz="4176234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4pPr>
    <a:lvl5pPr marL="8352468" algn="l" defTabSz="4176234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5pPr>
    <a:lvl6pPr marL="10440585" algn="l" defTabSz="4176234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6pPr>
    <a:lvl7pPr marL="12528702" algn="l" defTabSz="4176234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7pPr>
    <a:lvl8pPr marL="14616819" algn="l" defTabSz="4176234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8pPr>
    <a:lvl9pPr marL="16704936" algn="l" defTabSz="4176234" rtl="0" eaLnBrk="1" latinLnBrk="0" hangingPunct="1">
      <a:defRPr sz="8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95">
          <p15:clr>
            <a:srgbClr val="A4A3A4"/>
          </p15:clr>
        </p15:guide>
        <p15:guide id="2" pos="952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3" d="100"/>
          <a:sy n="43" d="100"/>
        </p:scale>
        <p:origin x="24" y="24"/>
      </p:cViewPr>
      <p:guideLst>
        <p:guide orient="horz" pos="13495"/>
        <p:guide pos="952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2268261" y="13309737"/>
            <a:ext cx="25706944" cy="9183913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536521" y="24278855"/>
            <a:ext cx="21170424" cy="1094928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881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762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643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3524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440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5287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6168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704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F892-7205-4230-9E90-856FA941FDA9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33CA1-C88E-4A23-8883-69F6330EC6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842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F892-7205-4230-9E90-856FA941FDA9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33CA1-C88E-4A23-8883-69F6330EC6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986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0434421" y="8102877"/>
            <a:ext cx="18755147" cy="172738891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168977" y="8102877"/>
            <a:ext cx="55761385" cy="172738891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F892-7205-4230-9E90-856FA941FDA9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33CA1-C88E-4A23-8883-69F6330EC6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085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F892-7205-4230-9E90-856FA941FDA9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33CA1-C88E-4A23-8883-69F6330EC6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987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389026" y="27531908"/>
            <a:ext cx="25706944" cy="8509501"/>
          </a:xfrm>
        </p:spPr>
        <p:txBody>
          <a:bodyPr anchor="t"/>
          <a:lstStyle>
            <a:lvl1pPr algn="l">
              <a:defRPr sz="18300" b="1" cap="all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2389026" y="18159557"/>
            <a:ext cx="25706944" cy="9372350"/>
          </a:xfrm>
        </p:spPr>
        <p:txBody>
          <a:bodyPr anchor="b"/>
          <a:lstStyle>
            <a:lvl1pPr marL="0" indent="0">
              <a:buNone/>
              <a:defRPr sz="9100">
                <a:solidFill>
                  <a:schemeClr val="tx1">
                    <a:tint val="75000"/>
                  </a:schemeClr>
                </a:solidFill>
              </a:defRPr>
            </a:lvl1pPr>
            <a:lvl2pPr marL="2088117" indent="0">
              <a:buNone/>
              <a:defRPr sz="8300">
                <a:solidFill>
                  <a:schemeClr val="tx1">
                    <a:tint val="75000"/>
                  </a:schemeClr>
                </a:solidFill>
              </a:defRPr>
            </a:lvl2pPr>
            <a:lvl3pPr marL="4176234" indent="0">
              <a:buNone/>
              <a:defRPr sz="7400">
                <a:solidFill>
                  <a:schemeClr val="tx1">
                    <a:tint val="75000"/>
                  </a:schemeClr>
                </a:solidFill>
              </a:defRPr>
            </a:lvl3pPr>
            <a:lvl4pPr marL="6264351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4pPr>
            <a:lvl5pPr marL="835246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5pPr>
            <a:lvl6pPr marL="10440585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6pPr>
            <a:lvl7pPr marL="12528702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7pPr>
            <a:lvl8pPr marL="14616819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8pPr>
            <a:lvl9pPr marL="16704936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F892-7205-4230-9E90-856FA941FDA9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33CA1-C88E-4A23-8883-69F6330EC6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369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168978" y="47238643"/>
            <a:ext cx="37258267" cy="133603124"/>
          </a:xfrm>
        </p:spPr>
        <p:txBody>
          <a:bodyPr/>
          <a:lstStyle>
            <a:lvl1pPr>
              <a:defRPr sz="12800"/>
            </a:lvl1pPr>
            <a:lvl2pPr>
              <a:defRPr sz="10900"/>
            </a:lvl2pPr>
            <a:lvl3pPr>
              <a:defRPr sz="9100"/>
            </a:lvl3pPr>
            <a:lvl4pPr>
              <a:defRPr sz="8300"/>
            </a:lvl4pPr>
            <a:lvl5pPr>
              <a:defRPr sz="8300"/>
            </a:lvl5pPr>
            <a:lvl6pPr>
              <a:defRPr sz="8300"/>
            </a:lvl6pPr>
            <a:lvl7pPr>
              <a:defRPr sz="8300"/>
            </a:lvl7pPr>
            <a:lvl8pPr>
              <a:defRPr sz="8300"/>
            </a:lvl8pPr>
            <a:lvl9pPr>
              <a:defRPr sz="83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1931302" y="47238643"/>
            <a:ext cx="37258267" cy="133603124"/>
          </a:xfrm>
        </p:spPr>
        <p:txBody>
          <a:bodyPr/>
          <a:lstStyle>
            <a:lvl1pPr>
              <a:defRPr sz="12800"/>
            </a:lvl1pPr>
            <a:lvl2pPr>
              <a:defRPr sz="10900"/>
            </a:lvl2pPr>
            <a:lvl3pPr>
              <a:defRPr sz="9100"/>
            </a:lvl3pPr>
            <a:lvl4pPr>
              <a:defRPr sz="8300"/>
            </a:lvl4pPr>
            <a:lvl5pPr>
              <a:defRPr sz="8300"/>
            </a:lvl5pPr>
            <a:lvl6pPr>
              <a:defRPr sz="8300"/>
            </a:lvl6pPr>
            <a:lvl7pPr>
              <a:defRPr sz="8300"/>
            </a:lvl7pPr>
            <a:lvl8pPr>
              <a:defRPr sz="8300"/>
            </a:lvl8pPr>
            <a:lvl9pPr>
              <a:defRPr sz="83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F892-7205-4230-9E90-856FA941FDA9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33CA1-C88E-4A23-8883-69F6330EC6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477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512174" y="1715789"/>
            <a:ext cx="27219117" cy="7140840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512173" y="9590548"/>
            <a:ext cx="13362782" cy="3996883"/>
          </a:xfrm>
        </p:spPr>
        <p:txBody>
          <a:bodyPr anchor="b"/>
          <a:lstStyle>
            <a:lvl1pPr marL="0" indent="0">
              <a:buNone/>
              <a:defRPr sz="10900" b="1"/>
            </a:lvl1pPr>
            <a:lvl2pPr marL="2088117" indent="0">
              <a:buNone/>
              <a:defRPr sz="9100" b="1"/>
            </a:lvl2pPr>
            <a:lvl3pPr marL="4176234" indent="0">
              <a:buNone/>
              <a:defRPr sz="8300" b="1"/>
            </a:lvl3pPr>
            <a:lvl4pPr marL="6264351" indent="0">
              <a:buNone/>
              <a:defRPr sz="7400" b="1"/>
            </a:lvl4pPr>
            <a:lvl5pPr marL="8352468" indent="0">
              <a:buNone/>
              <a:defRPr sz="7400" b="1"/>
            </a:lvl5pPr>
            <a:lvl6pPr marL="10440585" indent="0">
              <a:buNone/>
              <a:defRPr sz="7400" b="1"/>
            </a:lvl6pPr>
            <a:lvl7pPr marL="12528702" indent="0">
              <a:buNone/>
              <a:defRPr sz="7400" b="1"/>
            </a:lvl7pPr>
            <a:lvl8pPr marL="14616819" indent="0">
              <a:buNone/>
              <a:defRPr sz="7400" b="1"/>
            </a:lvl8pPr>
            <a:lvl9pPr marL="16704936" indent="0">
              <a:buNone/>
              <a:defRPr sz="74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1512173" y="13587431"/>
            <a:ext cx="13362782" cy="24685490"/>
          </a:xfrm>
        </p:spPr>
        <p:txBody>
          <a:bodyPr/>
          <a:lstStyle>
            <a:lvl1pPr>
              <a:defRPr sz="10900"/>
            </a:lvl1pPr>
            <a:lvl2pPr>
              <a:defRPr sz="9100"/>
            </a:lvl2pPr>
            <a:lvl3pPr>
              <a:defRPr sz="8300"/>
            </a:lvl3pPr>
            <a:lvl4pPr>
              <a:defRPr sz="7400"/>
            </a:lvl4pPr>
            <a:lvl5pPr>
              <a:defRPr sz="7400"/>
            </a:lvl5pPr>
            <a:lvl6pPr>
              <a:defRPr sz="7400"/>
            </a:lvl6pPr>
            <a:lvl7pPr>
              <a:defRPr sz="7400"/>
            </a:lvl7pPr>
            <a:lvl8pPr>
              <a:defRPr sz="7400"/>
            </a:lvl8pPr>
            <a:lvl9pPr>
              <a:defRPr sz="74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15363262" y="9590548"/>
            <a:ext cx="13368030" cy="3996883"/>
          </a:xfrm>
        </p:spPr>
        <p:txBody>
          <a:bodyPr anchor="b"/>
          <a:lstStyle>
            <a:lvl1pPr marL="0" indent="0">
              <a:buNone/>
              <a:defRPr sz="10900" b="1"/>
            </a:lvl1pPr>
            <a:lvl2pPr marL="2088117" indent="0">
              <a:buNone/>
              <a:defRPr sz="9100" b="1"/>
            </a:lvl2pPr>
            <a:lvl3pPr marL="4176234" indent="0">
              <a:buNone/>
              <a:defRPr sz="8300" b="1"/>
            </a:lvl3pPr>
            <a:lvl4pPr marL="6264351" indent="0">
              <a:buNone/>
              <a:defRPr sz="7400" b="1"/>
            </a:lvl4pPr>
            <a:lvl5pPr marL="8352468" indent="0">
              <a:buNone/>
              <a:defRPr sz="7400" b="1"/>
            </a:lvl5pPr>
            <a:lvl6pPr marL="10440585" indent="0">
              <a:buNone/>
              <a:defRPr sz="7400" b="1"/>
            </a:lvl6pPr>
            <a:lvl7pPr marL="12528702" indent="0">
              <a:buNone/>
              <a:defRPr sz="7400" b="1"/>
            </a:lvl7pPr>
            <a:lvl8pPr marL="14616819" indent="0">
              <a:buNone/>
              <a:defRPr sz="7400" b="1"/>
            </a:lvl8pPr>
            <a:lvl9pPr marL="16704936" indent="0">
              <a:buNone/>
              <a:defRPr sz="74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15363262" y="13587431"/>
            <a:ext cx="13368030" cy="24685490"/>
          </a:xfrm>
        </p:spPr>
        <p:txBody>
          <a:bodyPr/>
          <a:lstStyle>
            <a:lvl1pPr>
              <a:defRPr sz="10900"/>
            </a:lvl1pPr>
            <a:lvl2pPr>
              <a:defRPr sz="9100"/>
            </a:lvl2pPr>
            <a:lvl3pPr>
              <a:defRPr sz="8300"/>
            </a:lvl3pPr>
            <a:lvl4pPr>
              <a:defRPr sz="7400"/>
            </a:lvl4pPr>
            <a:lvl5pPr>
              <a:defRPr sz="7400"/>
            </a:lvl5pPr>
            <a:lvl6pPr>
              <a:defRPr sz="7400"/>
            </a:lvl6pPr>
            <a:lvl7pPr>
              <a:defRPr sz="7400"/>
            </a:lvl7pPr>
            <a:lvl8pPr>
              <a:defRPr sz="7400"/>
            </a:lvl8pPr>
            <a:lvl9pPr>
              <a:defRPr sz="74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F892-7205-4230-9E90-856FA941FDA9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33CA1-C88E-4A23-8883-69F6330EC6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571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F892-7205-4230-9E90-856FA941FDA9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33CA1-C88E-4A23-8883-69F6330EC6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172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F892-7205-4230-9E90-856FA941FDA9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33CA1-C88E-4A23-8883-69F6330EC6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983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512176" y="1705867"/>
            <a:ext cx="9949892" cy="7259854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824357" y="1705872"/>
            <a:ext cx="16906935" cy="36567054"/>
          </a:xfrm>
        </p:spPr>
        <p:txBody>
          <a:bodyPr/>
          <a:lstStyle>
            <a:lvl1pPr>
              <a:defRPr sz="14600"/>
            </a:lvl1pPr>
            <a:lvl2pPr>
              <a:defRPr sz="12800"/>
            </a:lvl2pPr>
            <a:lvl3pPr>
              <a:defRPr sz="10900"/>
            </a:lvl3pPr>
            <a:lvl4pPr>
              <a:defRPr sz="9100"/>
            </a:lvl4pPr>
            <a:lvl5pPr>
              <a:defRPr sz="9100"/>
            </a:lvl5pPr>
            <a:lvl6pPr>
              <a:defRPr sz="9100"/>
            </a:lvl6pPr>
            <a:lvl7pPr>
              <a:defRPr sz="9100"/>
            </a:lvl7pPr>
            <a:lvl8pPr>
              <a:defRPr sz="9100"/>
            </a:lvl8pPr>
            <a:lvl9pPr>
              <a:defRPr sz="91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512176" y="8965726"/>
            <a:ext cx="9949892" cy="29307200"/>
          </a:xfrm>
        </p:spPr>
        <p:txBody>
          <a:bodyPr/>
          <a:lstStyle>
            <a:lvl1pPr marL="0" indent="0">
              <a:buNone/>
              <a:defRPr sz="6400"/>
            </a:lvl1pPr>
            <a:lvl2pPr marL="2088117" indent="0">
              <a:buNone/>
              <a:defRPr sz="5500"/>
            </a:lvl2pPr>
            <a:lvl3pPr marL="4176234" indent="0">
              <a:buNone/>
              <a:defRPr sz="4600"/>
            </a:lvl3pPr>
            <a:lvl4pPr marL="6264351" indent="0">
              <a:buNone/>
              <a:defRPr sz="4100"/>
            </a:lvl4pPr>
            <a:lvl5pPr marL="8352468" indent="0">
              <a:buNone/>
              <a:defRPr sz="4100"/>
            </a:lvl5pPr>
            <a:lvl6pPr marL="10440585" indent="0">
              <a:buNone/>
              <a:defRPr sz="4100"/>
            </a:lvl6pPr>
            <a:lvl7pPr marL="12528702" indent="0">
              <a:buNone/>
              <a:defRPr sz="4100"/>
            </a:lvl7pPr>
            <a:lvl8pPr marL="14616819" indent="0">
              <a:buNone/>
              <a:defRPr sz="4100"/>
            </a:lvl8pPr>
            <a:lvl9pPr marL="16704936" indent="0">
              <a:buNone/>
              <a:defRPr sz="41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F892-7205-4230-9E90-856FA941FDA9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33CA1-C88E-4A23-8883-69F6330EC6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618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927931" y="29991527"/>
            <a:ext cx="18146078" cy="3540670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927931" y="3828283"/>
            <a:ext cx="18146078" cy="25707023"/>
          </a:xfrm>
        </p:spPr>
        <p:txBody>
          <a:bodyPr/>
          <a:lstStyle>
            <a:lvl1pPr marL="0" indent="0">
              <a:buNone/>
              <a:defRPr sz="14600"/>
            </a:lvl1pPr>
            <a:lvl2pPr marL="2088117" indent="0">
              <a:buNone/>
              <a:defRPr sz="12800"/>
            </a:lvl2pPr>
            <a:lvl3pPr marL="4176234" indent="0">
              <a:buNone/>
              <a:defRPr sz="10900"/>
            </a:lvl3pPr>
            <a:lvl4pPr marL="6264351" indent="0">
              <a:buNone/>
              <a:defRPr sz="9100"/>
            </a:lvl4pPr>
            <a:lvl5pPr marL="8352468" indent="0">
              <a:buNone/>
              <a:defRPr sz="9100"/>
            </a:lvl5pPr>
            <a:lvl6pPr marL="10440585" indent="0">
              <a:buNone/>
              <a:defRPr sz="9100"/>
            </a:lvl6pPr>
            <a:lvl7pPr marL="12528702" indent="0">
              <a:buNone/>
              <a:defRPr sz="9100"/>
            </a:lvl7pPr>
            <a:lvl8pPr marL="14616819" indent="0">
              <a:buNone/>
              <a:defRPr sz="9100"/>
            </a:lvl8pPr>
            <a:lvl9pPr marL="16704936" indent="0">
              <a:buNone/>
              <a:defRPr sz="91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5927931" y="33532196"/>
            <a:ext cx="18146078" cy="5028338"/>
          </a:xfrm>
        </p:spPr>
        <p:txBody>
          <a:bodyPr/>
          <a:lstStyle>
            <a:lvl1pPr marL="0" indent="0">
              <a:buNone/>
              <a:defRPr sz="6400"/>
            </a:lvl1pPr>
            <a:lvl2pPr marL="2088117" indent="0">
              <a:buNone/>
              <a:defRPr sz="5500"/>
            </a:lvl2pPr>
            <a:lvl3pPr marL="4176234" indent="0">
              <a:buNone/>
              <a:defRPr sz="4600"/>
            </a:lvl3pPr>
            <a:lvl4pPr marL="6264351" indent="0">
              <a:buNone/>
              <a:defRPr sz="4100"/>
            </a:lvl4pPr>
            <a:lvl5pPr marL="8352468" indent="0">
              <a:buNone/>
              <a:defRPr sz="4100"/>
            </a:lvl5pPr>
            <a:lvl6pPr marL="10440585" indent="0">
              <a:buNone/>
              <a:defRPr sz="4100"/>
            </a:lvl6pPr>
            <a:lvl7pPr marL="12528702" indent="0">
              <a:buNone/>
              <a:defRPr sz="4100"/>
            </a:lvl7pPr>
            <a:lvl8pPr marL="14616819" indent="0">
              <a:buNone/>
              <a:defRPr sz="4100"/>
            </a:lvl8pPr>
            <a:lvl9pPr marL="16704936" indent="0">
              <a:buNone/>
              <a:defRPr sz="41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F892-7205-4230-9E90-856FA941FDA9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33CA1-C88E-4A23-8883-69F6330EC6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87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1512174" y="1715789"/>
            <a:ext cx="27219117" cy="7140840"/>
          </a:xfrm>
          <a:prstGeom prst="rect">
            <a:avLst/>
          </a:prstGeom>
        </p:spPr>
        <p:txBody>
          <a:bodyPr vert="horz" lIns="417623" tIns="208812" rIns="417623" bIns="208812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512174" y="9997178"/>
            <a:ext cx="27219117" cy="28275744"/>
          </a:xfrm>
          <a:prstGeom prst="rect">
            <a:avLst/>
          </a:prstGeom>
        </p:spPr>
        <p:txBody>
          <a:bodyPr vert="horz" lIns="417623" tIns="208812" rIns="417623" bIns="208812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1512175" y="39711006"/>
            <a:ext cx="7056808" cy="2281102"/>
          </a:xfrm>
          <a:prstGeom prst="rect">
            <a:avLst/>
          </a:prstGeom>
        </p:spPr>
        <p:txBody>
          <a:bodyPr vert="horz" lIns="417623" tIns="208812" rIns="417623" bIns="208812" rtlCol="0" anchor="ctr"/>
          <a:lstStyle>
            <a:lvl1pPr algn="l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FEF892-7205-4230-9E90-856FA941FDA9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10333184" y="39711006"/>
            <a:ext cx="9577097" cy="2281102"/>
          </a:xfrm>
          <a:prstGeom prst="rect">
            <a:avLst/>
          </a:prstGeom>
        </p:spPr>
        <p:txBody>
          <a:bodyPr vert="horz" lIns="417623" tIns="208812" rIns="417623" bIns="208812" rtlCol="0" anchor="ctr"/>
          <a:lstStyle>
            <a:lvl1pPr algn="ct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21674483" y="39711006"/>
            <a:ext cx="7056808" cy="2281102"/>
          </a:xfrm>
          <a:prstGeom prst="rect">
            <a:avLst/>
          </a:prstGeom>
        </p:spPr>
        <p:txBody>
          <a:bodyPr vert="horz" lIns="417623" tIns="208812" rIns="417623" bIns="208812" rtlCol="0" anchor="ctr"/>
          <a:lstStyle>
            <a:lvl1pPr algn="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933CA1-C88E-4A23-8883-69F6330EC6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064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176234" rtl="0" eaLnBrk="1" latinLnBrk="0" hangingPunct="1">
        <a:spcBef>
          <a:spcPct val="0"/>
        </a:spcBef>
        <a:buNone/>
        <a:defRPr sz="20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66088" indent="-1566088" algn="l" defTabSz="417623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600" kern="1200">
          <a:solidFill>
            <a:schemeClr val="tx1"/>
          </a:solidFill>
          <a:latin typeface="+mn-lt"/>
          <a:ea typeface="+mn-ea"/>
          <a:cs typeface="+mn-cs"/>
        </a:defRPr>
      </a:lvl1pPr>
      <a:lvl2pPr marL="3393191" indent="-1305074" algn="l" defTabSz="4176234" rtl="0" eaLnBrk="1" latinLnBrk="0" hangingPunct="1">
        <a:spcBef>
          <a:spcPct val="20000"/>
        </a:spcBef>
        <a:buFont typeface="Arial" panose="020B0604020202020204" pitchFamily="34" charset="0"/>
        <a:buChar char="–"/>
        <a:defRPr sz="12800" kern="1200">
          <a:solidFill>
            <a:schemeClr val="tx1"/>
          </a:solidFill>
          <a:latin typeface="+mn-lt"/>
          <a:ea typeface="+mn-ea"/>
          <a:cs typeface="+mn-cs"/>
        </a:defRPr>
      </a:lvl2pPr>
      <a:lvl3pPr marL="5220292" indent="-1044058" algn="l" defTabSz="4176234" rtl="0" eaLnBrk="1" latinLnBrk="0" hangingPunct="1">
        <a:spcBef>
          <a:spcPct val="20000"/>
        </a:spcBef>
        <a:buFont typeface="Arial" panose="020B0604020202020204" pitchFamily="34" charset="0"/>
        <a:buChar char="•"/>
        <a:defRPr sz="10900" kern="1200">
          <a:solidFill>
            <a:schemeClr val="tx1"/>
          </a:solidFill>
          <a:latin typeface="+mn-lt"/>
          <a:ea typeface="+mn-ea"/>
          <a:cs typeface="+mn-cs"/>
        </a:defRPr>
      </a:lvl3pPr>
      <a:lvl4pPr marL="7308409" indent="-1044058" algn="l" defTabSz="4176234" rtl="0" eaLnBrk="1" latinLnBrk="0" hangingPunct="1">
        <a:spcBef>
          <a:spcPct val="20000"/>
        </a:spcBef>
        <a:buFont typeface="Arial" panose="020B0604020202020204" pitchFamily="34" charset="0"/>
        <a:buChar char="–"/>
        <a:defRPr sz="9100" kern="1200">
          <a:solidFill>
            <a:schemeClr val="tx1"/>
          </a:solidFill>
          <a:latin typeface="+mn-lt"/>
          <a:ea typeface="+mn-ea"/>
          <a:cs typeface="+mn-cs"/>
        </a:defRPr>
      </a:lvl4pPr>
      <a:lvl5pPr marL="9396526" indent="-1044058" algn="l" defTabSz="4176234" rtl="0" eaLnBrk="1" latinLnBrk="0" hangingPunct="1">
        <a:spcBef>
          <a:spcPct val="20000"/>
        </a:spcBef>
        <a:buFont typeface="Arial" panose="020B0604020202020204" pitchFamily="34" charset="0"/>
        <a:buChar char="»"/>
        <a:defRPr sz="9100" kern="1200">
          <a:solidFill>
            <a:schemeClr val="tx1"/>
          </a:solidFill>
          <a:latin typeface="+mn-lt"/>
          <a:ea typeface="+mn-ea"/>
          <a:cs typeface="+mn-cs"/>
        </a:defRPr>
      </a:lvl5pPr>
      <a:lvl6pPr marL="11484643" indent="-1044058" algn="l" defTabSz="4176234" rtl="0" eaLnBrk="1" latinLnBrk="0" hangingPunct="1">
        <a:spcBef>
          <a:spcPct val="20000"/>
        </a:spcBef>
        <a:buFont typeface="Arial" panose="020B0604020202020204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6pPr>
      <a:lvl7pPr marL="13572760" indent="-1044058" algn="l" defTabSz="4176234" rtl="0" eaLnBrk="1" latinLnBrk="0" hangingPunct="1">
        <a:spcBef>
          <a:spcPct val="20000"/>
        </a:spcBef>
        <a:buFont typeface="Arial" panose="020B0604020202020204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7pPr>
      <a:lvl8pPr marL="15660877" indent="-1044058" algn="l" defTabSz="4176234" rtl="0" eaLnBrk="1" latinLnBrk="0" hangingPunct="1">
        <a:spcBef>
          <a:spcPct val="20000"/>
        </a:spcBef>
        <a:buFont typeface="Arial" panose="020B0604020202020204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8pPr>
      <a:lvl9pPr marL="17748994" indent="-1044058" algn="l" defTabSz="4176234" rtl="0" eaLnBrk="1" latinLnBrk="0" hangingPunct="1">
        <a:spcBef>
          <a:spcPct val="20000"/>
        </a:spcBef>
        <a:buFont typeface="Arial" panose="020B0604020202020204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176234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1pPr>
      <a:lvl2pPr marL="2088117" algn="l" defTabSz="4176234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2pPr>
      <a:lvl3pPr marL="4176234" algn="l" defTabSz="4176234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3pPr>
      <a:lvl4pPr marL="6264351" algn="l" defTabSz="4176234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4pPr>
      <a:lvl5pPr marL="8352468" algn="l" defTabSz="4176234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5pPr>
      <a:lvl6pPr marL="10440585" algn="l" defTabSz="4176234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6pPr>
      <a:lvl7pPr marL="12528702" algn="l" defTabSz="4176234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7pPr>
      <a:lvl8pPr marL="14616819" algn="l" defTabSz="4176234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8pPr>
      <a:lvl9pPr marL="16704936" algn="l" defTabSz="4176234" rtl="0" eaLnBrk="1" latinLnBrk="0" hangingPunct="1">
        <a:defRPr sz="8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512013" y="634310"/>
            <a:ext cx="29219433" cy="6274168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2">
                <a:lumMod val="75000"/>
              </a:schemeClr>
            </a:solidFill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6006" tIns="58003" rIns="116006" bIns="58003" rtlCol="0" anchor="ctr"/>
          <a:lstStyle/>
          <a:p>
            <a:pPr algn="ctr"/>
            <a:endParaRPr lang="tr-TR" dirty="0"/>
          </a:p>
        </p:txBody>
      </p:sp>
      <p:sp>
        <p:nvSpPr>
          <p:cNvPr id="8" name="Metin kutusu 7"/>
          <p:cNvSpPr txBox="1"/>
          <p:nvPr/>
        </p:nvSpPr>
        <p:spPr>
          <a:xfrm>
            <a:off x="5184627" y="5129346"/>
            <a:ext cx="20840432" cy="1779132"/>
          </a:xfrm>
          <a:prstGeom prst="rect">
            <a:avLst/>
          </a:prstGeom>
          <a:noFill/>
        </p:spPr>
        <p:txBody>
          <a:bodyPr wrap="none" lIns="116006" tIns="58003" rIns="116006" bIns="58003" rtlCol="0">
            <a:spAutoFit/>
          </a:bodyPr>
          <a:lstStyle/>
          <a:p>
            <a:pPr algn="ctr"/>
            <a:r>
              <a:rPr lang="tr-TR" sz="3600" b="1" i="1" dirty="0" err="1">
                <a:latin typeface="+mj-lt"/>
              </a:rPr>
              <a:t>Undergraduate</a:t>
            </a:r>
            <a:r>
              <a:rPr lang="tr-TR" sz="3600" b="1" i="1" dirty="0">
                <a:latin typeface="+mj-lt"/>
              </a:rPr>
              <a:t> Design Project</a:t>
            </a:r>
          </a:p>
          <a:p>
            <a:pPr algn="ctr"/>
            <a:r>
              <a:rPr lang="tr-TR" sz="3600" i="1" dirty="0">
                <a:latin typeface="+mj-lt"/>
              </a:rPr>
              <a:t>MME 4010 </a:t>
            </a:r>
            <a:r>
              <a:rPr lang="en-US" sz="3600" i="1" dirty="0">
                <a:latin typeface="+mj-lt"/>
              </a:rPr>
              <a:t>Application of Materials Processing and Design II</a:t>
            </a:r>
            <a:endParaRPr lang="tr-TR" sz="3600" i="1" dirty="0">
              <a:latin typeface="+mj-lt"/>
            </a:endParaRPr>
          </a:p>
          <a:p>
            <a:pPr algn="ctr"/>
            <a:r>
              <a:rPr lang="tr-TR" sz="3600" i="1" dirty="0">
                <a:latin typeface="+mj-lt"/>
              </a:rPr>
              <a:t>Muğla Sıtkı Koçman University, Faculty of Engineering, Department of Metallurgical and Materials Engineering</a:t>
            </a:r>
          </a:p>
        </p:txBody>
      </p:sp>
      <p:sp>
        <p:nvSpPr>
          <p:cNvPr id="6" name="Metin kutusu 5"/>
          <p:cNvSpPr txBox="1"/>
          <p:nvPr/>
        </p:nvSpPr>
        <p:spPr>
          <a:xfrm>
            <a:off x="9421971" y="806803"/>
            <a:ext cx="11399515" cy="1040469"/>
          </a:xfrm>
          <a:prstGeom prst="rect">
            <a:avLst/>
          </a:prstGeom>
          <a:noFill/>
        </p:spPr>
        <p:txBody>
          <a:bodyPr wrap="none" lIns="116006" tIns="58003" rIns="116006" bIns="58003" rtlCol="0">
            <a:spAutoFit/>
          </a:bodyPr>
          <a:lstStyle/>
          <a:p>
            <a:pPr algn="ctr"/>
            <a:r>
              <a:rPr lang="en-US" sz="6000" dirty="0"/>
              <a:t> </a:t>
            </a:r>
            <a:r>
              <a:rPr lang="tr-TR" sz="5400" b="1" dirty="0">
                <a:latin typeface="Arial" panose="020B0604020202020204" pitchFamily="34" charset="0"/>
                <a:cs typeface="Arial" panose="020B0604020202020204" pitchFamily="34" charset="0"/>
              </a:rPr>
              <a:t>Project </a:t>
            </a:r>
            <a:r>
              <a:rPr lang="tr-TR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  <a:r>
              <a:rPr lang="tr-TR" sz="5400" b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tr-TR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Arial</a:t>
            </a:r>
            <a:r>
              <a:rPr lang="tr-TR" sz="5400" b="1" dirty="0">
                <a:latin typeface="Arial" panose="020B0604020202020204" pitchFamily="34" charset="0"/>
                <a:cs typeface="Arial" panose="020B0604020202020204" pitchFamily="34" charset="0"/>
              </a:rPr>
              <a:t>, Font Size : 54)</a:t>
            </a:r>
          </a:p>
        </p:txBody>
      </p:sp>
      <p:sp>
        <p:nvSpPr>
          <p:cNvPr id="7" name="Metin kutusu 6"/>
          <p:cNvSpPr txBox="1"/>
          <p:nvPr/>
        </p:nvSpPr>
        <p:spPr>
          <a:xfrm>
            <a:off x="6104526" y="2423149"/>
            <a:ext cx="19000633" cy="1348245"/>
          </a:xfrm>
          <a:prstGeom prst="rect">
            <a:avLst/>
          </a:prstGeom>
          <a:noFill/>
        </p:spPr>
        <p:txBody>
          <a:bodyPr wrap="none" lIns="116006" tIns="58003" rIns="116006" bIns="58003" rtlCol="0">
            <a:spAutoFit/>
          </a:bodyPr>
          <a:lstStyle/>
          <a:p>
            <a:pPr algn="ctr"/>
            <a:r>
              <a:rPr lang="tr-TR" sz="4000" u="sng" dirty="0" err="1">
                <a:latin typeface="Arial" panose="020B0604020202020204" pitchFamily="34" charset="0"/>
                <a:cs typeface="Arial" panose="020B0604020202020204" pitchFamily="34" charset="0"/>
              </a:rPr>
              <a:t>Student</a:t>
            </a:r>
            <a:r>
              <a:rPr lang="tr-TR" sz="4000" u="sng" dirty="0">
                <a:latin typeface="Arial" panose="020B0604020202020204" pitchFamily="34" charset="0"/>
                <a:cs typeface="Arial" panose="020B0604020202020204" pitchFamily="34" charset="0"/>
              </a:rPr>
              <a:t>/s Name-</a:t>
            </a:r>
            <a:r>
              <a:rPr lang="tr-TR" sz="4000" u="sng" dirty="0" err="1">
                <a:latin typeface="Arial" panose="020B0604020202020204" pitchFamily="34" charset="0"/>
                <a:cs typeface="Arial" panose="020B0604020202020204" pitchFamily="34" charset="0"/>
              </a:rPr>
              <a:t>Surname</a:t>
            </a:r>
            <a:r>
              <a:rPr lang="tr-TR" sz="4000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4000" dirty="0" err="1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4000" dirty="0" err="1">
                <a:latin typeface="Arial" panose="020B0604020202020204" pitchFamily="34" charset="0"/>
                <a:cs typeface="Arial" panose="020B0604020202020204" pitchFamily="34" charset="0"/>
              </a:rPr>
              <a:t>Supervisor</a:t>
            </a:r>
            <a:r>
              <a:rPr lang="tr-TR" sz="4000" dirty="0">
                <a:latin typeface="Arial" panose="020B0604020202020204" pitchFamily="34" charset="0"/>
                <a:cs typeface="Arial" panose="020B0604020202020204" pitchFamily="34" charset="0"/>
              </a:rPr>
              <a:t>/s Name-</a:t>
            </a:r>
            <a:r>
              <a:rPr lang="tr-TR" sz="4000" dirty="0" err="1">
                <a:latin typeface="Arial" panose="020B0604020202020204" pitchFamily="34" charset="0"/>
                <a:cs typeface="Arial" panose="020B0604020202020204" pitchFamily="34" charset="0"/>
              </a:rPr>
              <a:t>Surname</a:t>
            </a:r>
            <a:r>
              <a:rPr lang="tr-TR" sz="40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tr-TR" sz="4000" dirty="0" err="1">
                <a:latin typeface="Arial" panose="020B0604020202020204" pitchFamily="34" charset="0"/>
                <a:cs typeface="Arial" panose="020B0604020202020204" pitchFamily="34" charset="0"/>
              </a:rPr>
              <a:t>Arial</a:t>
            </a:r>
            <a:r>
              <a:rPr lang="tr-TR" sz="4000" dirty="0">
                <a:latin typeface="Arial" panose="020B0604020202020204" pitchFamily="34" charset="0"/>
                <a:cs typeface="Arial" panose="020B0604020202020204" pitchFamily="34" charset="0"/>
              </a:rPr>
              <a:t>, Font Size : 40, </a:t>
            </a:r>
          </a:p>
          <a:p>
            <a:pPr algn="ctr"/>
            <a:r>
              <a:rPr lang="tr-TR" sz="4000" dirty="0">
                <a:latin typeface="Arial" panose="020B0604020202020204" pitchFamily="34" charset="0"/>
                <a:cs typeface="Arial" panose="020B0604020202020204" pitchFamily="34" charset="0"/>
              </a:rPr>
              <a:t>Put </a:t>
            </a:r>
            <a:r>
              <a:rPr lang="tr-TR" sz="4000" dirty="0" err="1">
                <a:latin typeface="Arial" panose="020B0604020202020204" pitchFamily="34" charset="0"/>
                <a:cs typeface="Arial" panose="020B0604020202020204" pitchFamily="34" charset="0"/>
              </a:rPr>
              <a:t>commas</a:t>
            </a:r>
            <a:r>
              <a:rPr lang="tr-T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4000" dirty="0" err="1">
                <a:latin typeface="Arial" panose="020B0604020202020204" pitchFamily="34" charset="0"/>
                <a:cs typeface="Arial" panose="020B0604020202020204" pitchFamily="34" charset="0"/>
              </a:rPr>
              <a:t>between</a:t>
            </a:r>
            <a:r>
              <a:rPr lang="tr-T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4000" dirty="0" err="1">
                <a:latin typeface="Arial" panose="020B0604020202020204" pitchFamily="34" charset="0"/>
                <a:cs typeface="Arial" panose="020B0604020202020204" pitchFamily="34" charset="0"/>
              </a:rPr>
              <a:t>every</a:t>
            </a:r>
            <a:r>
              <a:rPr lang="tr-T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4000" dirty="0" err="1">
                <a:latin typeface="Arial" panose="020B0604020202020204" pitchFamily="34" charset="0"/>
                <a:cs typeface="Arial" panose="020B0604020202020204" pitchFamily="34" charset="0"/>
              </a:rPr>
              <a:t>names</a:t>
            </a:r>
            <a:r>
              <a:rPr lang="tr-TR" sz="40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endParaRPr lang="tr-TR" sz="40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Resim 8" descr="noel ağacı, noel, metin, tasarım içeren bir resim&#10;&#10;Yapay zeka tarafından oluşturulan içerik yanlış olabilir.">
            <a:extLst>
              <a:ext uri="{FF2B5EF4-FFF2-40B4-BE49-F238E27FC236}">
                <a16:creationId xmlns:a16="http://schemas.microsoft.com/office/drawing/2014/main" id="{2987847D-D40C-78EF-55B5-29F0C2E44B6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905" y="1311369"/>
            <a:ext cx="3416255" cy="4490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0740901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61</Words>
  <Application>Microsoft Office PowerPoint</Application>
  <PresentationFormat>Özel</PresentationFormat>
  <Paragraphs>6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4" baseType="lpstr">
      <vt:lpstr>Arial</vt:lpstr>
      <vt:lpstr>Calibri</vt:lpstr>
      <vt:lpstr>Ofis Teması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pc</dc:creator>
  <cp:lastModifiedBy>Uğur Can ÖZÖĞÜT</cp:lastModifiedBy>
  <cp:revision>9</cp:revision>
  <dcterms:created xsi:type="dcterms:W3CDTF">2016-06-08T12:38:35Z</dcterms:created>
  <dcterms:modified xsi:type="dcterms:W3CDTF">2025-05-06T16:24:11Z</dcterms:modified>
</cp:coreProperties>
</file>